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34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23A4-ACDD-F795-0033-D48199365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08D0A-9664-4353-BCB2-73F8B86BB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E3BF6-2CFC-45A1-827F-C0C2EEC2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D887-159C-47C9-948B-06D8CEAC4FE0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94684-C679-AA59-FA7C-DC3EE631B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83CA6-E386-808E-11E0-90E87D37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0762-4EEB-4EB4-94F1-4343853F7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3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B8E44-AD0A-F253-C2B6-5F8E7068D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3449B-7D4D-8024-EADF-10E7B966F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52FE5-199E-2F98-D191-B56EDE589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D887-159C-47C9-948B-06D8CEAC4FE0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04F18-6288-DD20-3979-2F5AE75A4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F5906-E645-131B-9FB7-CA8B4D74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0762-4EEB-4EB4-94F1-4343853F7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25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CD8198-CE5D-63EF-1914-A85BD619A8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9554FC-B512-6C4B-6D16-BEA572251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A05C9-7B8F-FDF0-47A3-DD11FCCB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D887-159C-47C9-948B-06D8CEAC4FE0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FED8C-4ED0-500E-1121-80D97717C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F9D5A-A9D9-F224-CB6A-DBCDE746F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0762-4EEB-4EB4-94F1-4343853F7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6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B03E0-F0CC-83D2-92BE-C8106E65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74A6F-F03A-E1EC-9293-76F9C0749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80FDA-71FB-9549-D86C-95D2BD220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D887-159C-47C9-948B-06D8CEAC4FE0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C916C-07C0-3C8C-9CAC-61177D97C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C99C5-568B-29AD-16D5-6A7E98D61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0762-4EEB-4EB4-94F1-4343853F7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2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0396-17FA-5A5F-6658-D595CAD28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BC155-766C-F662-1EAE-5979EA89F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05DB5-CBB9-A012-B4BE-26B2B6A4A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D887-159C-47C9-948B-06D8CEAC4FE0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A6E94-5F1C-459C-2100-24EBB194B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5C3CE-7DF7-3603-E88E-F2F73AE2E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0762-4EEB-4EB4-94F1-4343853F7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4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97DD3-67BC-F228-F55B-ED679A8A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1079D-8AAD-F1C6-894A-0F3920935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1919A6-09A2-4B0C-23E4-5C56C469F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3ED2A-ACB9-8E47-F4C5-019551EC5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D887-159C-47C9-948B-06D8CEAC4FE0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9ECCD-5168-27D4-38CE-87CDAB452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B0AB2-17D1-D1A9-8F7E-428098EF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0762-4EEB-4EB4-94F1-4343853F7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5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E5397-AE83-6200-4768-7D01D565E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B68EF-F1E2-74BE-FBC9-272C1558C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83EEB-7066-306D-3FF5-B70CE7CE1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5CB320-2484-3442-0D1E-EAF0CE81AE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3FAB4C-483A-A823-C7C9-1B13BFF30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6733B0-7616-B166-3CD1-E0C18D5C1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D887-159C-47C9-948B-06D8CEAC4FE0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18170E-9AC0-ADAE-590E-D6D1D23AA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3E6BBE-715E-6619-E81E-7DC7A5882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0762-4EEB-4EB4-94F1-4343853F7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08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5A615-EFE3-58C6-CD6E-5DFB7209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67C0A-0D37-1D4B-01C8-D871601A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D887-159C-47C9-948B-06D8CEAC4FE0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B435E-23F7-EFCB-DEF1-1ED98D3C1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76B3-1F15-A1BD-7C23-B27F5BBAD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0762-4EEB-4EB4-94F1-4343853F7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26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5EFFE-B512-C4D7-9500-7B1853E84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D887-159C-47C9-948B-06D8CEAC4FE0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4E1B62-E6E6-9E1B-C0F2-41CD0163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A2640-3ACC-5940-98E2-FAB14F02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0762-4EEB-4EB4-94F1-4343853F7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73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A9A13-23F5-DFDC-FEBF-BC3B41192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AE343-11B7-CE55-F2A5-F2000DED0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57A04-2C69-477C-0CF7-9C4C014B2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3E4AD-2CF7-FCCA-9223-D1BD9B80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D887-159C-47C9-948B-06D8CEAC4FE0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96F70B-F265-19BC-07EC-084A87CB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CFC8F-EE08-F4D7-8C4E-139EA8681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0762-4EEB-4EB4-94F1-4343853F7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41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980A-8B59-4509-4BDE-0036DA41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B77FF0-3080-A3F9-6D55-EF2968338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0530F-4E5B-E610-EE73-25C8EC796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EBD12-AC62-BE87-B207-E29A92573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D887-159C-47C9-948B-06D8CEAC4FE0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C2CA1-E3D4-A696-3059-7F4DDE911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091B9-9E29-C89F-87AA-2D3E441E3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0762-4EEB-4EB4-94F1-4343853F7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9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2F2337-CDF8-D2E8-A9E0-2341DB172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4B549-0E38-1CEE-67F5-14CA9BC23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DD9AB-36D6-2098-3C87-D6A89F70DF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DD887-159C-47C9-948B-06D8CEAC4FE0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D7C38-8FEC-BD72-9F1C-059CF14EB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45199-6ECD-BE37-EEDB-7D373BDD5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0762-4EEB-4EB4-94F1-4343853F7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95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96F97A74-A250-19AA-DAA5-2AE3FEE2A783}"/>
              </a:ext>
            </a:extLst>
          </p:cNvPr>
          <p:cNvGrpSpPr/>
          <p:nvPr/>
        </p:nvGrpSpPr>
        <p:grpSpPr>
          <a:xfrm>
            <a:off x="0" y="0"/>
            <a:ext cx="12192000" cy="4572000"/>
            <a:chOff x="0" y="0"/>
            <a:chExt cx="18288000" cy="6858000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A264F34-E6B0-CD2A-D404-017FA7497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09F08ECA-A325-98AD-AC69-3D0469FA2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0"/>
              <a:ext cx="6096000" cy="685800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4782EC99-7186-7A16-3712-F58AFE78E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192000" y="0"/>
              <a:ext cx="6096000" cy="68580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F0B191-B35B-D6A0-B2A2-D5139CCE8C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" y="4716162"/>
            <a:ext cx="3212757" cy="2141838"/>
          </a:xfrm>
          <a:prstGeom prst="rect">
            <a:avLst/>
          </a:prstGeom>
        </p:spPr>
      </p:pic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2510F66-C46E-D1F5-5F54-698E7BE25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21" y="4716162"/>
            <a:ext cx="3212757" cy="2141838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1AA4B8-B4D6-A2B6-5AFE-9E77B13D33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22" y="4716162"/>
            <a:ext cx="3212757" cy="214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4C6AEDD-24BE-FAF5-047F-798D108F1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674F27B-3DF1-307D-D392-78C9FB9F9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2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D471E07-BD16-9136-2EEE-078BB6D5D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D67173F-19FF-FF4B-2A01-8965FA4D9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71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D471E07-BD16-9136-2EEE-078BB6D5D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7DAE744-E9FE-AD27-5941-32B7BACB2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0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0631488-05C9-AFE3-E0F8-059E5779C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5" y="1395905"/>
            <a:ext cx="6099285" cy="406619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B26626BD-5318-DF0B-F668-C31AD58D4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395905"/>
            <a:ext cx="6099285" cy="406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06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A1A0035-6B47-4069-7459-C0C3459773B2}"/>
              </a:ext>
            </a:extLst>
          </p:cNvPr>
          <p:cNvGrpSpPr/>
          <p:nvPr/>
        </p:nvGrpSpPr>
        <p:grpSpPr>
          <a:xfrm>
            <a:off x="0" y="0"/>
            <a:ext cx="12192000" cy="4572000"/>
            <a:chOff x="-6096000" y="0"/>
            <a:chExt cx="18287999" cy="685800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822411E-20AA-E4ED-70B7-374F6219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" y="0"/>
              <a:ext cx="6096000" cy="68580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89DB2B3-4E3A-30BE-BB4A-F7A673030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5999" y="0"/>
              <a:ext cx="6096000" cy="68580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AFA2BA1-458E-BD4F-5201-7FA8A2B6A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6096000" y="0"/>
              <a:ext cx="6096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293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D1AAA9F-2A26-B7DF-8277-0FC3B76C9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050B770-1151-77B9-6798-50BCDBA45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-1"/>
            <a:ext cx="6095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6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D890152-5030-4E02-B697-4D53FD10B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FBE8574-DC75-B226-EBDE-16ECAFD69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5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FFAD0C0-CDEE-E6D0-7ED6-FFD577672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EB59F53-7D44-7AC4-EEE4-9529974A3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-1"/>
            <a:ext cx="6095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35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Bravo</dc:creator>
  <cp:lastModifiedBy>Rafael Bravo</cp:lastModifiedBy>
  <cp:revision>2</cp:revision>
  <dcterms:created xsi:type="dcterms:W3CDTF">2022-11-18T13:14:25Z</dcterms:created>
  <dcterms:modified xsi:type="dcterms:W3CDTF">2022-11-19T21:12:57Z</dcterms:modified>
</cp:coreProperties>
</file>